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6" r:id="rId5"/>
    <p:sldId id="272" r:id="rId6"/>
    <p:sldId id="259" r:id="rId7"/>
    <p:sldId id="258" r:id="rId8"/>
    <p:sldId id="267" r:id="rId9"/>
    <p:sldId id="268" r:id="rId10"/>
    <p:sldId id="266" r:id="rId11"/>
    <p:sldId id="269" r:id="rId12"/>
    <p:sldId id="260" r:id="rId13"/>
    <p:sldId id="270" r:id="rId14"/>
    <p:sldId id="273" r:id="rId15"/>
    <p:sldId id="274" r:id="rId16"/>
    <p:sldId id="261" r:id="rId17"/>
    <p:sldId id="262" r:id="rId18"/>
    <p:sldId id="27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5751480-6A0F-467A-8C1D-97D0634BF50E}">
          <p14:sldIdLst>
            <p14:sldId id="256"/>
            <p14:sldId id="272"/>
            <p14:sldId id="259"/>
            <p14:sldId id="258"/>
            <p14:sldId id="267"/>
            <p14:sldId id="268"/>
            <p14:sldId id="266"/>
            <p14:sldId id="269"/>
            <p14:sldId id="260"/>
            <p14:sldId id="270"/>
            <p14:sldId id="273"/>
            <p14:sldId id="274"/>
            <p14:sldId id="261"/>
            <p14:sldId id="262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D9A7D6-6334-61AA-17F1-8B580761C966}" v="2" dt="2020-12-03T13:18:09.352"/>
    <p1510:client id="{E7EF1F9F-BBAA-5E73-C968-52999ECA760A}" v="10" dt="2020-12-03T13:06:08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8D0C97-EF19-4B70-B31F-D95A726ABF32}" type="datetimeFigureOut">
              <a:rPr lang="en-CA" smtClean="0"/>
              <a:t>2020-12-04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EE9EA4-21D3-42C8-A564-5EEF5EAF6C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475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EA4-21D3-42C8-A564-5EEF5EAF6C1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902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EA4-21D3-42C8-A564-5EEF5EAF6C1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2095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EA4-21D3-42C8-A564-5EEF5EAF6C1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45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EA4-21D3-42C8-A564-5EEF5EAF6C1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632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9EA4-21D3-42C8-A564-5EEF5EAF6C1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294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5F70B-5BAD-4EBF-8214-6CE416634001}" type="slidenum">
              <a:rPr lang="en-US"/>
              <a:pPr/>
              <a:t>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Song is to be sung with live accompaniment or played on CD.</a:t>
            </a:r>
          </a:p>
        </p:txBody>
      </p:sp>
    </p:spTree>
    <p:extLst>
      <p:ext uri="{BB962C8B-B14F-4D97-AF65-F5344CB8AC3E}">
        <p14:creationId xmlns:p14="http://schemas.microsoft.com/office/powerpoint/2010/main" val="130034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EA4-21D3-42C8-A564-5EEF5EAF6C1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657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EA4-21D3-42C8-A564-5EEF5EAF6C1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75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EA4-21D3-42C8-A564-5EEF5EAF6C1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57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EA4-21D3-42C8-A564-5EEF5EAF6C1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588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E9EA4-21D3-42C8-A564-5EEF5EAF6C1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200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3072BE2-66CC-4FEE-87BB-65D1CD067FC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77FE-5178-4A0C-94EF-4CC3CD8B5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2BE2-66CC-4FEE-87BB-65D1CD067FC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77FE-5178-4A0C-94EF-4CC3CD8B5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2BE2-66CC-4FEE-87BB-65D1CD067FC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77FE-5178-4A0C-94EF-4CC3CD8B5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2BE2-66CC-4FEE-87BB-65D1CD067FC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77FE-5178-4A0C-94EF-4CC3CD8B55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2BE2-66CC-4FEE-87BB-65D1CD067FC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77FE-5178-4A0C-94EF-4CC3CD8B55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2BE2-66CC-4FEE-87BB-65D1CD067FC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77FE-5178-4A0C-94EF-4CC3CD8B55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2BE2-66CC-4FEE-87BB-65D1CD067FC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77FE-5178-4A0C-94EF-4CC3CD8B5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2BE2-66CC-4FEE-87BB-65D1CD067FC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77FE-5178-4A0C-94EF-4CC3CD8B55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2BE2-66CC-4FEE-87BB-65D1CD067FC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77FE-5178-4A0C-94EF-4CC3CD8B5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2BE2-66CC-4FEE-87BB-65D1CD067FC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77FE-5178-4A0C-94EF-4CC3CD8B55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2BE2-66CC-4FEE-87BB-65D1CD067FC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77FE-5178-4A0C-94EF-4CC3CD8B5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3072BE2-66CC-4FEE-87BB-65D1CD067FC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B3877FE-5178-4A0C-94EF-4CC3CD8B55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youtube.com/watch?v=QW4c6DcxgGc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www.youtube.com/watch?v=dzNiBdW4Le4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6CN10w4WSU?feature=oembed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19200" y="706581"/>
            <a:ext cx="7239000" cy="156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Lucida Bright" pitchFamily="18" charset="0"/>
              </a:rPr>
              <a:t>Second Week of Advent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 rot="10800000" flipV="1">
            <a:off x="734291" y="2272145"/>
            <a:ext cx="8409709" cy="3366655"/>
          </a:xfrm>
        </p:spPr>
        <p:txBody>
          <a:bodyPr>
            <a:noAutofit/>
          </a:bodyPr>
          <a:lstStyle/>
          <a:p>
            <a:r>
              <a:rPr lang="en-CA" sz="1600" dirty="0"/>
              <a:t>Emmanuel means “God with us”. God is always with us,                                                                                                                       just like he was with the </a:t>
            </a:r>
          </a:p>
          <a:p>
            <a:r>
              <a:rPr lang="en-CA" sz="1600" dirty="0"/>
              <a:t>  Israelites who wandered through</a:t>
            </a:r>
          </a:p>
          <a:p>
            <a:r>
              <a:rPr lang="en-CA" sz="1600" dirty="0"/>
              <a:t>   the desert.  We sometimes</a:t>
            </a:r>
          </a:p>
          <a:p>
            <a:r>
              <a:rPr lang="en-CA" sz="1600" dirty="0"/>
              <a:t>   forget that God is with us, </a:t>
            </a:r>
          </a:p>
          <a:p>
            <a:r>
              <a:rPr lang="en-CA" sz="1600" dirty="0"/>
              <a:t>   too, even though he promised</a:t>
            </a:r>
          </a:p>
          <a:p>
            <a:r>
              <a:rPr lang="en-CA" sz="1600" dirty="0"/>
              <a:t>  that he is.  We don’t have to see</a:t>
            </a:r>
          </a:p>
          <a:p>
            <a:r>
              <a:rPr lang="en-CA" sz="1600" dirty="0"/>
              <a:t> Baby Jesus in front of us to celebrate his presence.</a:t>
            </a:r>
          </a:p>
          <a:p>
            <a:pPr indent="0">
              <a:buNone/>
            </a:pPr>
            <a:endParaRPr lang="en-US" sz="3600" b="1" dirty="0">
              <a:latin typeface="Lucida Bright" pitchFamily="18" charset="0"/>
            </a:endParaRPr>
          </a:p>
        </p:txBody>
      </p:sp>
      <p:pic>
        <p:nvPicPr>
          <p:cNvPr id="4" name="Picture 3" descr="http://www.worship.ca/graphics/cross_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50573"/>
            <a:ext cx="2590800" cy="22098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257DA-8519-466A-B0A1-87CEDF6BF227}"/>
              </a:ext>
            </a:extLst>
          </p:cNvPr>
          <p:cNvSpPr txBox="1"/>
          <p:nvPr/>
        </p:nvSpPr>
        <p:spPr>
          <a:xfrm>
            <a:off x="1000126" y="5961460"/>
            <a:ext cx="4943474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https://www.youtu</a:t>
            </a:r>
          </a:p>
          <a:p>
            <a:pPr algn="l"/>
            <a:endParaRPr lang="en-US"/>
          </a:p>
          <a:p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8263" y="1062038"/>
            <a:ext cx="6287087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dirty="0"/>
          </a:p>
          <a:p>
            <a:r>
              <a:rPr lang="en-US" dirty="0"/>
              <a:t>On the day the Lord binds up his people’s injuries</a:t>
            </a:r>
          </a:p>
          <a:p>
            <a:r>
              <a:rPr lang="en-US" dirty="0"/>
              <a:t>And heals the wounds he has caused, </a:t>
            </a:r>
          </a:p>
          <a:p>
            <a:r>
              <a:rPr lang="en-US" dirty="0"/>
              <a:t>The moon will be bright as the sun.</a:t>
            </a:r>
          </a:p>
          <a:p>
            <a:r>
              <a:rPr lang="en-US" dirty="0"/>
              <a:t>The light of the sun will be seven times brighter than usual,</a:t>
            </a:r>
          </a:p>
          <a:p>
            <a:r>
              <a:rPr lang="en-US" dirty="0"/>
              <a:t>And it will be like the light of seven days all at once.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word of the Lord</a:t>
            </a:r>
          </a:p>
          <a:p>
            <a:r>
              <a:rPr lang="en-US" b="1" dirty="0"/>
              <a:t>ALL: Thanks be to God.</a:t>
            </a:r>
          </a:p>
          <a:p>
            <a:endParaRPr lang="en-CA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7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327" y="1551709"/>
            <a:ext cx="698300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reading from the holy gospel according to Matthew.</a:t>
            </a:r>
          </a:p>
          <a:p>
            <a:endParaRPr lang="en-US" dirty="0"/>
          </a:p>
          <a:p>
            <a:r>
              <a:rPr lang="en-US" dirty="0"/>
              <a:t>ALL: Glory to you O Lord.</a:t>
            </a:r>
          </a:p>
          <a:p>
            <a:endParaRPr lang="en-US" dirty="0"/>
          </a:p>
          <a:p>
            <a:r>
              <a:rPr lang="en-US" dirty="0"/>
              <a:t>Jesus went to every town and village.</a:t>
            </a:r>
          </a:p>
          <a:p>
            <a:r>
              <a:rPr lang="en-US" dirty="0"/>
              <a:t>He taught in their meeting places and preached the good</a:t>
            </a:r>
          </a:p>
          <a:p>
            <a:r>
              <a:rPr lang="en-US" dirty="0"/>
              <a:t>news about God’s kingdom.</a:t>
            </a:r>
          </a:p>
          <a:p>
            <a:r>
              <a:rPr lang="en-US" dirty="0"/>
              <a:t>Jesus also healed every kind of disease and sickness.</a:t>
            </a:r>
          </a:p>
          <a:p>
            <a:endParaRPr lang="en-US" dirty="0"/>
          </a:p>
          <a:p>
            <a:r>
              <a:rPr lang="en-US" dirty="0"/>
              <a:t>When he saw the crowds, he felt sorry for them.</a:t>
            </a:r>
          </a:p>
          <a:p>
            <a:r>
              <a:rPr lang="en-US" dirty="0"/>
              <a:t>They were confused and helpless, like sheep without a shepherd.</a:t>
            </a:r>
          </a:p>
          <a:p>
            <a:endParaRPr lang="en-US" dirty="0"/>
          </a:p>
          <a:p>
            <a:r>
              <a:rPr lang="en-US" dirty="0"/>
              <a:t>He said to his disciples, “A large crop is in the fields, but there are </a:t>
            </a:r>
          </a:p>
          <a:p>
            <a:r>
              <a:rPr lang="en-US" dirty="0"/>
              <a:t>only a few workers. Ask the Lord in charge of the harvest </a:t>
            </a:r>
          </a:p>
          <a:p>
            <a:r>
              <a:rPr lang="en-US" dirty="0"/>
              <a:t>to send out workers to bring it in.”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036" y="1634836"/>
            <a:ext cx="63882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Jesus called together his twelve disciples.</a:t>
            </a:r>
          </a:p>
          <a:p>
            <a:r>
              <a:rPr lang="en-US" dirty="0"/>
              <a:t>He gave them the power to force out evil spirits</a:t>
            </a:r>
          </a:p>
          <a:p>
            <a:r>
              <a:rPr lang="en-US" dirty="0"/>
              <a:t>and to heal every kind of disease and sickness.</a:t>
            </a:r>
          </a:p>
          <a:p>
            <a:endParaRPr lang="en-US" dirty="0"/>
          </a:p>
          <a:p>
            <a:r>
              <a:rPr lang="en-US" dirty="0"/>
              <a:t>Jesus sent out the twelve apostles with these instructions:</a:t>
            </a:r>
          </a:p>
          <a:p>
            <a:r>
              <a:rPr lang="en-US" dirty="0"/>
              <a:t>“Go only to the people of Israel, because they are like a flock</a:t>
            </a:r>
          </a:p>
          <a:p>
            <a:r>
              <a:rPr lang="en-US" dirty="0"/>
              <a:t>of lost sheep.</a:t>
            </a:r>
          </a:p>
          <a:p>
            <a:endParaRPr lang="en-US" dirty="0"/>
          </a:p>
          <a:p>
            <a:r>
              <a:rPr lang="en-US" dirty="0"/>
              <a:t>“As you go, announce that the kingdom of heaven will soon </a:t>
            </a:r>
          </a:p>
          <a:p>
            <a:r>
              <a:rPr lang="en-US" dirty="0"/>
              <a:t>be here.”</a:t>
            </a:r>
          </a:p>
          <a:p>
            <a:endParaRPr lang="en-US" dirty="0"/>
          </a:p>
          <a:p>
            <a:r>
              <a:rPr lang="en-US" dirty="0"/>
              <a:t>The gospel of the Lord.</a:t>
            </a:r>
          </a:p>
          <a:p>
            <a:endParaRPr lang="en-US" dirty="0"/>
          </a:p>
          <a:p>
            <a:r>
              <a:rPr lang="en-US" dirty="0"/>
              <a:t>ALL: Praise to you Lord Jesus Christ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219200"/>
            <a:ext cx="7857097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CA" dirty="0"/>
              <a:t>Reader: The response is O Come, O Come Emmanuel</a:t>
            </a:r>
          </a:p>
          <a:p>
            <a:endParaRPr lang="en-CA" dirty="0"/>
          </a:p>
          <a:p>
            <a:r>
              <a:rPr lang="en-CA" dirty="0"/>
              <a:t>All: O Come, O Come, Emmanuel</a:t>
            </a:r>
          </a:p>
          <a:p>
            <a:endParaRPr lang="en-CA" dirty="0"/>
          </a:p>
          <a:p>
            <a:r>
              <a:rPr lang="en-CA" dirty="0"/>
              <a:t>Reader: We pray for all who are suffering today, that the season of    Advent bring them peace. R</a:t>
            </a:r>
          </a:p>
          <a:p>
            <a:endParaRPr lang="en-CA" dirty="0"/>
          </a:p>
          <a:p>
            <a:r>
              <a:rPr lang="en-CA" dirty="0"/>
              <a:t>All: O Come, O Come, Emmanuel</a:t>
            </a:r>
          </a:p>
          <a:p>
            <a:r>
              <a:rPr lang="en-CA" dirty="0"/>
              <a:t>Reader: We pray for all who are hungry, that they receive what they need in this season of giving. R</a:t>
            </a:r>
          </a:p>
          <a:p>
            <a:endParaRPr lang="en-CA" dirty="0"/>
          </a:p>
          <a:p>
            <a:r>
              <a:rPr lang="en-CA" dirty="0"/>
              <a:t>All: O Come, O Come, Emmanuel </a:t>
            </a:r>
          </a:p>
          <a:p>
            <a:endParaRPr lang="en-CA" dirty="0"/>
          </a:p>
          <a:p>
            <a:r>
              <a:rPr lang="en-CA" dirty="0"/>
              <a:t>Reader: We pray for all in our St Marguerite </a:t>
            </a:r>
            <a:r>
              <a:rPr lang="en-CA" dirty="0" err="1"/>
              <a:t>Bourgeoys</a:t>
            </a:r>
            <a:r>
              <a:rPr lang="en-CA" dirty="0"/>
              <a:t> community, that they may rejoice in this time of hope. R</a:t>
            </a:r>
          </a:p>
          <a:p>
            <a:r>
              <a:rPr lang="en-CA" dirty="0"/>
              <a:t>All: O Come, O Come, Emmanuel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1219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Lucida Bright" pitchFamily="18" charset="0"/>
              </a:rPr>
              <a:t>Closing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949476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	 </a:t>
            </a:r>
            <a:endParaRPr lang="en-US" sz="2400" dirty="0"/>
          </a:p>
          <a:p>
            <a:r>
              <a:rPr lang="en-CA" sz="2400" dirty="0"/>
              <a:t>Presider: </a:t>
            </a:r>
            <a:r>
              <a:rPr lang="en-CA" sz="2400" b="1" dirty="0"/>
              <a:t>	</a:t>
            </a:r>
            <a:r>
              <a:rPr lang="en-CA" sz="2400" dirty="0"/>
              <a:t>May Jesus Christ, coming in glory,</a:t>
            </a:r>
            <a:endParaRPr lang="en-US" sz="2400" dirty="0"/>
          </a:p>
          <a:p>
            <a:r>
              <a:rPr lang="en-CA" sz="2400" dirty="0"/>
              <a:t>		bring hope and joy to all.</a:t>
            </a:r>
            <a:endParaRPr lang="en-US" sz="2400" dirty="0"/>
          </a:p>
          <a:p>
            <a:r>
              <a:rPr lang="en-CA" sz="2400" dirty="0"/>
              <a:t> </a:t>
            </a:r>
            <a:endParaRPr lang="en-US" sz="2400" dirty="0"/>
          </a:p>
          <a:p>
            <a:r>
              <a:rPr lang="en-CA" sz="2400" b="1"/>
              <a:t>All:		Amen.</a:t>
            </a:r>
            <a:endParaRPr lang="en-US" sz="2400" b="1"/>
          </a:p>
        </p:txBody>
      </p:sp>
      <p:pic>
        <p:nvPicPr>
          <p:cNvPr id="4" name="Picture 3" descr="http://www.lfmchurch.org/update/wp-content/uploads/2010/11/cross-magnet-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81000"/>
            <a:ext cx="2133600" cy="3237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73BD6C-4A25-454B-8DD9-6ECB1D86B846}"/>
              </a:ext>
            </a:extLst>
          </p:cNvPr>
          <p:cNvSpPr txBox="1"/>
          <p:nvPr/>
        </p:nvSpPr>
        <p:spPr>
          <a:xfrm>
            <a:off x="1171575" y="5053489"/>
            <a:ext cx="448627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hlinkClick r:id="rId6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C3EFA-5CC5-4137-9027-57E60A2DB97D}"/>
              </a:ext>
            </a:extLst>
          </p:cNvPr>
          <p:cNvSpPr txBox="1"/>
          <p:nvPr/>
        </p:nvSpPr>
        <p:spPr>
          <a:xfrm>
            <a:off x="2286000" y="3200400"/>
            <a:ext cx="4572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hlinkClick r:id="rId7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873" y="2175164"/>
            <a:ext cx="67088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 you to the following students from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Markotich’s</a:t>
            </a:r>
            <a:r>
              <a:rPr lang="en-US" dirty="0"/>
              <a:t> class:</a:t>
            </a:r>
          </a:p>
          <a:p>
            <a:endParaRPr lang="en-US" dirty="0"/>
          </a:p>
          <a:p>
            <a:r>
              <a:rPr lang="en-US" dirty="0"/>
              <a:t>Jillian Rand</a:t>
            </a:r>
          </a:p>
          <a:p>
            <a:r>
              <a:rPr lang="en-US" dirty="0"/>
              <a:t>Peter </a:t>
            </a:r>
            <a:r>
              <a:rPr lang="en-US" dirty="0" err="1"/>
              <a:t>Rigos</a:t>
            </a:r>
            <a:endParaRPr lang="en-US" dirty="0"/>
          </a:p>
          <a:p>
            <a:r>
              <a:rPr lang="en-US" dirty="0"/>
              <a:t>Owen Wallace</a:t>
            </a:r>
          </a:p>
          <a:p>
            <a:r>
              <a:rPr lang="en-US" dirty="0"/>
              <a:t>Curtis Rizzo</a:t>
            </a:r>
          </a:p>
          <a:p>
            <a:r>
              <a:rPr lang="en-US" dirty="0"/>
              <a:t>Luke Shepherd</a:t>
            </a:r>
          </a:p>
        </p:txBody>
      </p:sp>
    </p:spTree>
    <p:extLst>
      <p:ext uri="{BB962C8B-B14F-4D97-AF65-F5344CB8AC3E}">
        <p14:creationId xmlns:p14="http://schemas.microsoft.com/office/powerpoint/2010/main" val="320571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Emmanuel means “God with us”. God is </a:t>
            </a:r>
          </a:p>
          <a:p>
            <a:r>
              <a:rPr lang="en-CA" dirty="0"/>
              <a:t>always with us, just like he was with the </a:t>
            </a:r>
          </a:p>
          <a:p>
            <a:r>
              <a:rPr lang="en-CA" dirty="0"/>
              <a:t>              Israelites who wandered through</a:t>
            </a:r>
          </a:p>
          <a:p>
            <a:r>
              <a:rPr lang="en-CA" dirty="0"/>
              <a:t>                        the desert.  We sometimes</a:t>
            </a:r>
          </a:p>
          <a:p>
            <a:r>
              <a:rPr lang="en-CA" dirty="0"/>
              <a:t>                        forget that God is with us, </a:t>
            </a:r>
          </a:p>
          <a:p>
            <a:r>
              <a:rPr lang="en-CA" dirty="0"/>
              <a:t>                     too, even though he promised</a:t>
            </a:r>
          </a:p>
          <a:p>
            <a:r>
              <a:rPr lang="en-CA" dirty="0"/>
              <a:t>                   that he is.  We don’t have to see</a:t>
            </a:r>
          </a:p>
          <a:p>
            <a:r>
              <a:rPr lang="en-CA" dirty="0"/>
              <a:t>           Baby Jesus in front of us to celebrate</a:t>
            </a:r>
          </a:p>
          <a:p>
            <a:r>
              <a:rPr lang="en-CA" dirty="0"/>
              <a:t>                 his presence.</a:t>
            </a:r>
          </a:p>
        </p:txBody>
      </p:sp>
      <p:pic>
        <p:nvPicPr>
          <p:cNvPr id="3" name="Picture 2" descr="Sacerdotus: Adv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2859127"/>
            <a:ext cx="2057364" cy="19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3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989886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Lucida Bright" pitchFamily="18" charset="0"/>
              </a:rPr>
              <a:t>   Opening Prayer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1524000"/>
            <a:ext cx="75438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/>
              <a:t>Reader: 	Let us begin with the sign of our faith.</a:t>
            </a:r>
          </a:p>
          <a:p>
            <a:endParaRPr lang="en-US" sz="1700"/>
          </a:p>
          <a:p>
            <a:r>
              <a:rPr lang="en-US" sz="1700"/>
              <a:t>All:   	In the name of the Father, and of the Son and of the 	</a:t>
            </a:r>
          </a:p>
          <a:p>
            <a:r>
              <a:rPr lang="en-US" sz="1700"/>
              <a:t>                 Holy Spirit. Amen.</a:t>
            </a:r>
          </a:p>
          <a:p>
            <a:endParaRPr lang="en-US" sz="1700"/>
          </a:p>
          <a:p>
            <a:r>
              <a:rPr lang="en-US" sz="1700"/>
              <a:t>Reader:	</a:t>
            </a:r>
            <a:r>
              <a:rPr lang="en-US"/>
              <a:t>God of timeless grace, </a:t>
            </a:r>
            <a:br>
              <a:rPr lang="en-US"/>
            </a:br>
            <a:r>
              <a:rPr lang="en-US"/>
              <a:t>                you fill us with joyful expectation. </a:t>
            </a:r>
            <a:br>
              <a:rPr lang="en-US"/>
            </a:br>
            <a:r>
              <a:rPr lang="en-US"/>
              <a:t>               Make us ready for the message that prepares the way</a:t>
            </a:r>
          </a:p>
          <a:p>
            <a:r>
              <a:rPr lang="en-US"/>
              <a:t>               that with uprightness of heart and holy joy </a:t>
            </a:r>
            <a:br>
              <a:rPr lang="en-US"/>
            </a:br>
            <a:r>
              <a:rPr lang="en-US"/>
              <a:t>               we may eagerly await the kingdom of your Son, Jesus Christ, </a:t>
            </a:r>
            <a:br>
              <a:rPr lang="en-US"/>
            </a:br>
            <a:r>
              <a:rPr lang="en-US"/>
              <a:t>               who reigns with you and the Holy Spirit, now and for ever.      </a:t>
            </a:r>
          </a:p>
          <a:p>
            <a:r>
              <a:rPr lang="en-US"/>
              <a:t>               Amen.</a:t>
            </a:r>
          </a:p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538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Lucida Bright" pitchFamily="18" charset="0"/>
              </a:rPr>
              <a:t>  Lighting of Advent Candles</a:t>
            </a:r>
          </a:p>
        </p:txBody>
      </p:sp>
      <p:pic>
        <p:nvPicPr>
          <p:cNvPr id="1026" name="Picture 2" descr="http://thecatholicspirit.com/wp-content/uploads/2010/12/adven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2857500" cy="30575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5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1" name="Picture 13" descr="advent_wreath-week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2013967" cy="1944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3" name="Picture 25" descr="cholly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91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Picture 27" descr="cholly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Picture 28" descr="cholly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8191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Picture 29" descr="cholly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067425"/>
            <a:ext cx="8572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8483" y="1447800"/>
            <a:ext cx="5867400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CA" sz="3200" b="1" u="sng" dirty="0"/>
              <a:t>Light the Advent Candle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CA" sz="2000" b="1" dirty="0">
              <a:latin typeface="Antique Olive" pitchFamily="34" charset="0"/>
            </a:endParaRPr>
          </a:p>
          <a:p>
            <a:pPr marL="342900" indent="-342900">
              <a:lnSpc>
                <a:spcPct val="80000"/>
              </a:lnSpc>
              <a:buFontTx/>
              <a:buAutoNum type="arabicPeriod"/>
            </a:pPr>
            <a:r>
              <a:rPr lang="en-CA" sz="2800" dirty="0"/>
              <a:t>Light the Advent candle one.</a:t>
            </a:r>
          </a:p>
          <a:p>
            <a:pPr>
              <a:lnSpc>
                <a:spcPct val="80000"/>
              </a:lnSpc>
            </a:pPr>
            <a:r>
              <a:rPr lang="en-CA" sz="2800" dirty="0"/>
              <a:t>    Sign of faith in Christ the Son;</a:t>
            </a:r>
          </a:p>
          <a:p>
            <a:pPr>
              <a:lnSpc>
                <a:spcPct val="80000"/>
              </a:lnSpc>
            </a:pPr>
            <a:r>
              <a:rPr lang="en-CA" sz="2800" dirty="0"/>
              <a:t>Christ will come again one Day</a:t>
            </a:r>
          </a:p>
          <a:p>
            <a:pPr>
              <a:lnSpc>
                <a:spcPct val="80000"/>
              </a:lnSpc>
            </a:pPr>
            <a:r>
              <a:rPr lang="en-CA" sz="2800" dirty="0"/>
              <a:t>Time to think, and watch and pray.</a:t>
            </a:r>
          </a:p>
        </p:txBody>
      </p:sp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92F986B3-F0A8-4780-8D7D-D3579F82A4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199736" y="353772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057400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/>
              <a:t>CHORUS: </a:t>
            </a:r>
          </a:p>
          <a:p>
            <a:r>
              <a:rPr lang="en-CA" sz="3200" b="1"/>
              <a:t>	</a:t>
            </a:r>
            <a:r>
              <a:rPr lang="en-CA" sz="3200"/>
              <a:t>Candle, candle burning bright,</a:t>
            </a:r>
            <a:br>
              <a:rPr lang="en-CA" sz="3200"/>
            </a:br>
            <a:r>
              <a:rPr lang="en-CA" sz="3200"/>
              <a:t>	shining in the cold winter night</a:t>
            </a:r>
            <a:br>
              <a:rPr lang="en-CA" sz="3200"/>
            </a:br>
            <a:r>
              <a:rPr lang="en-CA" sz="3200"/>
              <a:t>	Candle, candle burning bright</a:t>
            </a:r>
            <a:br>
              <a:rPr lang="en-CA" sz="3200"/>
            </a:br>
            <a:r>
              <a:rPr lang="en-CA" sz="3200"/>
              <a:t>	Fill our hearts with Christmas 	light.</a:t>
            </a:r>
          </a:p>
        </p:txBody>
      </p:sp>
    </p:spTree>
    <p:extLst>
      <p:ext uri="{BB962C8B-B14F-4D97-AF65-F5344CB8AC3E}">
        <p14:creationId xmlns:p14="http://schemas.microsoft.com/office/powerpoint/2010/main" val="381988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1352550" y="1343334"/>
            <a:ext cx="6705601" cy="4322763"/>
            <a:chOff x="660" y="891"/>
            <a:chExt cx="4224" cy="2723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auto">
            <a:xfrm>
              <a:off x="660" y="891"/>
              <a:ext cx="4224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514350" indent="-514350">
                <a:spcBef>
                  <a:spcPct val="0"/>
                </a:spcBef>
                <a:buAutoNum type="arabicPeriod" startAt="2"/>
              </a:pPr>
              <a:r>
                <a:rPr lang="en-CA" sz="2800" dirty="0">
                  <a:latin typeface="Antique Olive" pitchFamily="34" charset="0"/>
                </a:rPr>
                <a:t>Light the Advent candle two</a:t>
              </a:r>
              <a:br>
                <a:rPr lang="en-CA" sz="2800" dirty="0">
                  <a:latin typeface="Antique Olive" pitchFamily="34" charset="0"/>
                </a:rPr>
              </a:br>
              <a:r>
                <a:rPr lang="en-CA" sz="2800" dirty="0">
                  <a:latin typeface="Antique Olive" pitchFamily="34" charset="0"/>
                </a:rPr>
                <a:t>    	Sign of love for me and you.</a:t>
              </a:r>
            </a:p>
            <a:p>
              <a:pPr>
                <a:spcBef>
                  <a:spcPct val="0"/>
                </a:spcBef>
              </a:pPr>
              <a:r>
                <a:rPr lang="en-CA" sz="2800" dirty="0">
                  <a:latin typeface="Antique Olive" pitchFamily="34" charset="0"/>
                </a:rPr>
                <a:t>     Christ will come on clouds of light,</a:t>
              </a:r>
            </a:p>
            <a:p>
              <a:pPr>
                <a:spcBef>
                  <a:spcPct val="0"/>
                </a:spcBef>
              </a:pPr>
              <a:r>
                <a:rPr lang="en-CA" sz="2800" dirty="0">
                  <a:latin typeface="Antique Olive" pitchFamily="34" charset="0"/>
                </a:rPr>
                <a:t>So we wait this wondrous sight.</a:t>
              </a:r>
              <a:endParaRPr lang="en-CA" sz="3600" dirty="0">
                <a:latin typeface="Antique Olive" pitchFamily="34" charset="0"/>
              </a:endParaRPr>
            </a:p>
          </p:txBody>
        </p:sp>
        <p:pic>
          <p:nvPicPr>
            <p:cNvPr id="57352" name="Picture 8" descr="adventcandl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344"/>
              <a:ext cx="1296" cy="127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361" name="Picture 17" descr="cholly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62600"/>
            <a:ext cx="8191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2" name="Picture 18" descr="cholly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38800"/>
            <a:ext cx="8572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1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057400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/>
              <a:t>CHORUS: </a:t>
            </a:r>
          </a:p>
          <a:p>
            <a:r>
              <a:rPr lang="en-CA" sz="3200" b="1"/>
              <a:t>	</a:t>
            </a:r>
            <a:r>
              <a:rPr lang="en-CA" sz="3200"/>
              <a:t>Candle, candle burning bright,</a:t>
            </a:r>
            <a:br>
              <a:rPr lang="en-CA" sz="3200"/>
            </a:br>
            <a:r>
              <a:rPr lang="en-CA" sz="3200"/>
              <a:t>	shining in the cold winter night</a:t>
            </a:r>
            <a:br>
              <a:rPr lang="en-CA" sz="3200"/>
            </a:br>
            <a:r>
              <a:rPr lang="en-CA" sz="3200"/>
              <a:t>	Candle, candle burning bright</a:t>
            </a:r>
            <a:br>
              <a:rPr lang="en-CA" sz="3200"/>
            </a:br>
            <a:r>
              <a:rPr lang="en-CA" sz="3200"/>
              <a:t>	Fill our hearts with Christmas 	light.</a:t>
            </a:r>
          </a:p>
        </p:txBody>
      </p:sp>
    </p:spTree>
    <p:extLst>
      <p:ext uri="{BB962C8B-B14F-4D97-AF65-F5344CB8AC3E}">
        <p14:creationId xmlns:p14="http://schemas.microsoft.com/office/powerpoint/2010/main" val="413598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13765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Lucida Bright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2988" y="1110540"/>
            <a:ext cx="8024812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CA" sz="2000" dirty="0"/>
              <a:t>Reader: A reading from the book of the Prophet Isaiah</a:t>
            </a:r>
          </a:p>
          <a:p>
            <a:endParaRPr lang="en-CA" sz="2000" dirty="0"/>
          </a:p>
          <a:p>
            <a:r>
              <a:rPr lang="en-CA" sz="2000" dirty="0"/>
              <a:t>People of Jerusalem, you don’t need to cry anymore.</a:t>
            </a:r>
          </a:p>
          <a:p>
            <a:r>
              <a:rPr lang="en-CA" sz="2000" dirty="0"/>
              <a:t>The Lord is kind, and as soon as he hears you crying,</a:t>
            </a:r>
          </a:p>
          <a:p>
            <a:r>
              <a:rPr lang="en-CA" sz="2000" dirty="0"/>
              <a:t>He will come to help you.</a:t>
            </a:r>
          </a:p>
          <a:p>
            <a:endParaRPr lang="en-CA" sz="2000" dirty="0"/>
          </a:p>
          <a:p>
            <a:r>
              <a:rPr lang="en-CA" sz="2000" dirty="0"/>
              <a:t>He will send rain to water the seeds you have planted,</a:t>
            </a:r>
          </a:p>
          <a:p>
            <a:r>
              <a:rPr lang="en-CA" sz="2000" dirty="0"/>
              <a:t>and your fields will produce more crops than you need.</a:t>
            </a:r>
          </a:p>
          <a:p>
            <a:r>
              <a:rPr lang="en-CA" sz="2000" dirty="0"/>
              <a:t>When that time comes, your cattle will graze in open pastures.</a:t>
            </a:r>
          </a:p>
          <a:p>
            <a:endParaRPr lang="en-CA" sz="2000" dirty="0"/>
          </a:p>
          <a:p>
            <a:r>
              <a:rPr lang="en-CA" sz="2000" dirty="0"/>
              <a:t>Even the oxen and donkeys that plow your fields</a:t>
            </a:r>
          </a:p>
          <a:p>
            <a:r>
              <a:rPr lang="en-CA" sz="2000" dirty="0"/>
              <a:t>Will be fed grain that has been prepared in a special way.</a:t>
            </a:r>
          </a:p>
          <a:p>
            <a:r>
              <a:rPr lang="en-CA" sz="2000" dirty="0"/>
              <a:t>And it will be placed there for them with shovels and pitchforks.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2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587E3D5D1574CB55B36C1A4AEA68F" ma:contentTypeVersion="0" ma:contentTypeDescription="Create a new document." ma:contentTypeScope="" ma:versionID="4595cf0acafec49bf6e5f85b587402f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EC62EE1-F3F1-4131-9F23-5EEA6611E5A6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6F2C0C-A980-48B1-83D2-7328867582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5899E5-EF91-4BA6-AF43-6FB24EC90B8C}">
  <ds:schemaRefs>
    <ds:schemaRef ds:uri="http://purl.org/dc/elements/1.1/"/>
    <ds:schemaRef ds:uri="http://purl.org/dc/terms/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ternal/2005/internalDocumentation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661</Words>
  <Application>Microsoft Office PowerPoint</Application>
  <PresentationFormat>On-screen Show (4:3)</PresentationFormat>
  <Paragraphs>132</Paragraphs>
  <Slides>15</Slides>
  <Notes>11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Antique Olive</vt:lpstr>
      <vt:lpstr>Arial</vt:lpstr>
      <vt:lpstr>Book Antiqua</vt:lpstr>
      <vt:lpstr>Calibri</vt:lpstr>
      <vt:lpstr>Lucida Bright</vt:lpstr>
      <vt:lpstr>Lucida Sans</vt:lpstr>
      <vt:lpstr>Wingdings</vt:lpstr>
      <vt:lpstr>Couture</vt:lpstr>
      <vt:lpstr>Second Week of Advent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ALCDSB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MacNeil</dc:creator>
  <cp:lastModifiedBy>Carmine Minutillo</cp:lastModifiedBy>
  <cp:revision>16</cp:revision>
  <cp:lastPrinted>2017-12-08T14:40:07Z</cp:lastPrinted>
  <dcterms:created xsi:type="dcterms:W3CDTF">2011-11-29T13:59:15Z</dcterms:created>
  <dcterms:modified xsi:type="dcterms:W3CDTF">2020-12-04T15:05:22Z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0x0101008EB587E3D5D1574CB55B36C1A4AEA68F</vt:lpwstr>
  </property>
</Properties>
</file>